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61" r:id="rId6"/>
    <p:sldId id="263" r:id="rId7"/>
    <p:sldId id="273" r:id="rId8"/>
    <p:sldId id="262" r:id="rId9"/>
    <p:sldId id="265" r:id="rId10"/>
    <p:sldId id="266" r:id="rId11"/>
    <p:sldId id="267" r:id="rId12"/>
    <p:sldId id="268" r:id="rId13"/>
    <p:sldId id="269" r:id="rId14"/>
    <p:sldId id="272" r:id="rId15"/>
    <p:sldId id="274" r:id="rId16"/>
    <p:sldId id="270" r:id="rId17"/>
    <p:sldId id="271" r:id="rId18"/>
    <p:sldId id="275" r:id="rId19"/>
    <p:sldId id="276" r:id="rId20"/>
    <p:sldId id="277" r:id="rId21"/>
    <p:sldId id="264" r:id="rId2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57B2AE1-E8C7-4B2C-911A-3B0A21EC7C26}">
          <p14:sldIdLst>
            <p14:sldId id="256"/>
            <p14:sldId id="257"/>
            <p14:sldId id="258"/>
            <p14:sldId id="260"/>
            <p14:sldId id="261"/>
            <p14:sldId id="263"/>
            <p14:sldId id="273"/>
            <p14:sldId id="262"/>
            <p14:sldId id="265"/>
            <p14:sldId id="266"/>
            <p14:sldId id="267"/>
            <p14:sldId id="268"/>
            <p14:sldId id="269"/>
            <p14:sldId id="272"/>
            <p14:sldId id="274"/>
            <p14:sldId id="270"/>
            <p14:sldId id="271"/>
            <p14:sldId id="275"/>
            <p14:sldId id="276"/>
            <p14:sldId id="277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61FEA-FB66-4A1D-A7CC-2022DD579F7E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9D3FD-45FC-40A1-BD4A-A22FC93F3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79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D3FD-45FC-40A1-BD4A-A22FC93F355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837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User\Рабочий стол\шко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3" y="-27384"/>
            <a:ext cx="916582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Межрегиональная конференция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7724" y="5373216"/>
            <a:ext cx="4568552" cy="122413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АППО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Санкт-Петербург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марта 2015 года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12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User\Рабочий стол\шко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3" y="0"/>
            <a:ext cx="916582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55575" y="181175"/>
            <a:ext cx="7704719" cy="36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Основные направления реализации инклюзивного образования :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\\Main-server\users\Школа619\Школьное ТВ\Полежаева\IMG_52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44" y="2038323"/>
            <a:ext cx="5758424" cy="383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Users\User\Рабочий стол\фото инклюзия\IMG_56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3720"/>
            <a:ext cx="2302670" cy="535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68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User\Рабочий стол\шко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3" y="-27384"/>
            <a:ext cx="916582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55575" y="181175"/>
            <a:ext cx="7704719" cy="36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Основные направления реализации инклюзивного образования :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\\Main-server\users\Школа619\Школьное ТВ\Полежаева\IMG_52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631" y="3356992"/>
            <a:ext cx="5002865" cy="333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\\Main-server\users\Школа619\Школьное ТВ\Полежаева\IMG_52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12777"/>
            <a:ext cx="486054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16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User\Рабочий стол\шко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3" y="-27384"/>
            <a:ext cx="916582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55575" y="181175"/>
            <a:ext cx="7704719" cy="36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Основные направления реализации инклюзивного образования :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\\Main-server\users\Школа619\Школьное ТВ\Полежаева\IMG_52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1556792"/>
            <a:ext cx="4644517" cy="30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Main-server\users\Школа619\Школьное ТВ\Полежаева\IMG_52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37" y="3335371"/>
            <a:ext cx="4665327" cy="311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22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User\Рабочий стол\шко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3" y="-27384"/>
            <a:ext cx="916582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55575" y="181175"/>
            <a:ext cx="7704719" cy="36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Основные направления реализации инклюзивного образования :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Users\User\Рабочий стол\фото инклюзия\IMG_52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53688"/>
            <a:ext cx="4752528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Users\User\Рабочий стол\фото инклюзия\IMG_56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48" y="3501008"/>
            <a:ext cx="4799276" cy="319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30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User\Рабочий стол\шко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3" y="-27384"/>
            <a:ext cx="916582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55575" y="181175"/>
            <a:ext cx="7704719" cy="36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Основные направления реализации инклюзивного образования :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Users\User\Рабочий стол\фото инклюзия\IMG_56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06" y="959761"/>
            <a:ext cx="7700302" cy="513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98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User\Рабочий стол\шко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4" y="0"/>
            <a:ext cx="916582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55575" y="181175"/>
            <a:ext cx="7704719" cy="36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Основные направления реализации инклюзивного образования :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611421"/>
            <a:ext cx="917895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педагогических кадров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(курсы по дистанционному обучению, курсы повышения квалификации на каф. коррекционной педагогики АППО, участие в интернет-конференциях)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азвитие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социального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партнерства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(в районе: ЦППМС, ЦППСиД, в городе: АППО, институт им. Р. Валленберга, каф. спец. педагогики РГПУ СПб, некоммерческое партнерство «Эгида»)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Центр реабилитации инвалидов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39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User\Рабочий стол\шко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3" y="-27384"/>
            <a:ext cx="916582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836712"/>
            <a:ext cx="8532440" cy="720080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позитивного толерантного отношения к ребенку (3Д)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5" y="181175"/>
            <a:ext cx="7704719" cy="36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Основные направления реализации инклюзивного образования :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Users\User\Рабочий стол\DSC_01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590" y="1781436"/>
            <a:ext cx="6192688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59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User\Рабочий стол\шко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3" y="-27384"/>
            <a:ext cx="916582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55575" y="181175"/>
            <a:ext cx="7704719" cy="36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Основные направления реализации инклюзивного образования :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D:\Users\User\Рабочий стол\DSC_04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768752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85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User\Рабочий стол\шко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3" y="-27384"/>
            <a:ext cx="916582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28800"/>
            <a:ext cx="9227936" cy="604689"/>
          </a:xfrm>
        </p:spPr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Поддержка семей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5" y="181175"/>
            <a:ext cx="7704719" cy="36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Основные направления реализации инклюзивного образования :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262351"/>
            <a:ext cx="95844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информирование родителей и учащихся о льготах, об организациях, предоставляющих различную помощь, вовлечение родителей учащихся с ОВЗ в деятельность школы, проведение для них тренингов)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3902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User\Рабочий стол\шко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3" y="-27384"/>
            <a:ext cx="916582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446" y="908720"/>
            <a:ext cx="8784976" cy="1008112"/>
          </a:xfrm>
        </p:spPr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Индивидуальное обучение может осуществляется дистанционно; семьям предоставляется оборудование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5" y="181175"/>
            <a:ext cx="7704719" cy="36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Основные направления реализации инклюзивного образования :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Users\User\Рабочий стол\фото инклюзия\IMG_56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366765" cy="424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95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User\Рабочий стол\шко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3" y="-27384"/>
            <a:ext cx="916582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600" y="1700808"/>
            <a:ext cx="8784976" cy="201622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Опыт работы ГБОУ СОШ № 619 Калининского района Санкт – Петербурга: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Инклюзивное образование в общеобразовательной школе как реализация права на образование учащихся с ограниченными возможностями здоровья (ОВЗ)»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636" y="5733256"/>
            <a:ext cx="8136904" cy="86409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Полежаева Светлана Владимировна - методист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социальный педагог </a:t>
            </a:r>
          </a:p>
        </p:txBody>
      </p:sp>
    </p:spTree>
    <p:extLst>
      <p:ext uri="{BB962C8B-B14F-4D97-AF65-F5344CB8AC3E}">
        <p14:creationId xmlns:p14="http://schemas.microsoft.com/office/powerpoint/2010/main" val="266396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User\Рабочий стол\шко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3" y="-27384"/>
            <a:ext cx="916582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55575" y="181175"/>
            <a:ext cx="7704719" cy="36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2319015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Перспективы инклюзивного образования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83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User\Рабочий стол\шко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3" y="-27384"/>
            <a:ext cx="916582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449" y="4077072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school619.ru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school619@ mail.ru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(812)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290-00-94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\\Main-server\users\vilutite_i_o\макеты и все для них\буклет оо школе\черкасов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62906"/>
            <a:ext cx="5683907" cy="287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90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User\Рабочий стол\шко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3" y="-27384"/>
            <a:ext cx="916582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4888" y="2492896"/>
            <a:ext cx="7772400" cy="147002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Стратегия государства в области гарантии права на образование детей с ОВЗ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3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User\Рабочий стол\шко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3" y="-27384"/>
            <a:ext cx="916582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784319"/>
              </p:ext>
            </p:extLst>
          </p:nvPr>
        </p:nvGraphicFramePr>
        <p:xfrm>
          <a:off x="636651" y="1458516"/>
          <a:ext cx="7848873" cy="4370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3600400"/>
                <a:gridCol w="3168353"/>
              </a:tblGrid>
              <a:tr h="635411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Динамика численности детей с ОВЗ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167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  Санкт</a:t>
                      </a:r>
                      <a:r>
                        <a:rPr lang="ru-RU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Петербурге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 ГБОУ СОШ № 619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14046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13929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8174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14408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4286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14153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</a:tr>
              <a:tr h="47545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972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User\Рабочий стол\шко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3" y="-27384"/>
            <a:ext cx="916582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4888" y="1844824"/>
            <a:ext cx="7772400" cy="129614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Группы учащихся с ОВЗ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 нарушениями: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475656" y="2924944"/>
            <a:ext cx="864096" cy="6480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2412810" y="3248980"/>
            <a:ext cx="1223086" cy="23422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923928" y="3388205"/>
            <a:ext cx="328274" cy="17689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944878" y="2669960"/>
            <a:ext cx="360040" cy="6480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-80096" y="3729226"/>
            <a:ext cx="3154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Опорно - двигательного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аппарата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2597" y="5799792"/>
            <a:ext cx="1010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Зрения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02535" y="5273227"/>
            <a:ext cx="1063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Слуха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1843" y="3537011"/>
            <a:ext cx="2303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Интеллекта (ЗПР)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\\Main-server\users\vilutite_i_o\макеты и все для них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246" y="332655"/>
            <a:ext cx="2668100" cy="112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35496" y="3645024"/>
            <a:ext cx="2923674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293866" y="5701798"/>
            <a:ext cx="1296144" cy="5960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105786" y="5183178"/>
            <a:ext cx="1060220" cy="6220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732240" y="3387044"/>
            <a:ext cx="2273375" cy="7000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5148064" y="3342798"/>
            <a:ext cx="144016" cy="17689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4617954" y="5273227"/>
            <a:ext cx="1060220" cy="6220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4688336" y="5399682"/>
            <a:ext cx="1063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Речи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900691" y="4653136"/>
            <a:ext cx="3104923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5924796" y="3126667"/>
            <a:ext cx="519412" cy="14805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44357" y="4727658"/>
            <a:ext cx="3161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Эмоционально – волевой сферы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45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User\Рабочий стол\шко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4" y="0"/>
            <a:ext cx="916582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4887" y="1412775"/>
            <a:ext cx="7772400" cy="288033"/>
          </a:xfrm>
        </p:spPr>
        <p:txBody>
          <a:bodyPr>
            <a:noAutofit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Создание безбарьерной школьной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среды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5" y="332656"/>
            <a:ext cx="7704719" cy="36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направления реализации инклюзивного образования: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D:\Users\User\Рабочий стол\фото инклюзия\IMG_56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37862"/>
            <a:ext cx="4046614" cy="465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User\Рабочий стол\Рисунок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2" y="1993230"/>
            <a:ext cx="4135710" cy="467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48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User\Рабочий стол\шко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4" y="0"/>
            <a:ext cx="916582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55575" y="181175"/>
            <a:ext cx="7704719" cy="36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Основные направления реализации инклюзивного образования :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Users\User\Рабочий стол\фото инклюзия\IMG_56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80" y="836712"/>
            <a:ext cx="4992092" cy="381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Users\User\Рабочий стол\фото инклюзия\IMG_56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40968"/>
            <a:ext cx="5148710" cy="343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39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User\Рабочий стол\школ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3" y="-27384"/>
            <a:ext cx="916582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36512" y="1628800"/>
            <a:ext cx="993710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и деятельность службы сопровождения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Выстраивание индивидуального образовательного</a:t>
            </a:r>
          </a:p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маршрута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Разработка системы диагностики достижений и </a:t>
            </a:r>
          </a:p>
          <a:p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озможностей, формирование УМК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Адаптация системы учета знаний</a:t>
            </a:r>
          </a:p>
          <a:p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7096" y="116632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реализации инклюзивного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образования :</a:t>
            </a:r>
          </a:p>
        </p:txBody>
      </p:sp>
    </p:spTree>
    <p:extLst>
      <p:ext uri="{BB962C8B-B14F-4D97-AF65-F5344CB8AC3E}">
        <p14:creationId xmlns:p14="http://schemas.microsoft.com/office/powerpoint/2010/main" val="9576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User\Рабочий стол\шко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3" y="-27384"/>
            <a:ext cx="916582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1941" y="692696"/>
            <a:ext cx="7772400" cy="432047"/>
          </a:xfrm>
        </p:spPr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Поддержка здоровья учащихся с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ОВЗ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5" y="181175"/>
            <a:ext cx="7704719" cy="36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Основные направления реализации инклюзивного образования :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\\Main-server\users\Школа619\Школьное ТВ\Полежаева\IMG_52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68960"/>
            <a:ext cx="496855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Main-server\users\Школа619\Школьное ТВ\Полежаева\IMG_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884216" cy="317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6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325</Words>
  <Application>Microsoft Office PowerPoint</Application>
  <PresentationFormat>Экран (4:3)</PresentationFormat>
  <Paragraphs>72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Межрегиональная конференция</vt:lpstr>
      <vt:lpstr>Опыт работы ГБОУ СОШ № 619 Калининского района Санкт – Петербурга:   «Инклюзивное образование в общеобразовательной школе как реализация права на образование учащихся с ограниченными возможностями здоровья (ОВЗ)»</vt:lpstr>
      <vt:lpstr>Стратегия государства в области гарантии права на образование детей с ОВЗ</vt:lpstr>
      <vt:lpstr>Презентация PowerPoint</vt:lpstr>
      <vt:lpstr>Группы учащихся с ОВЗ с нарушениями:</vt:lpstr>
      <vt:lpstr>Создание безбарьерной школьной среды</vt:lpstr>
      <vt:lpstr>Презентация PowerPoint</vt:lpstr>
      <vt:lpstr>Презентация PowerPoint</vt:lpstr>
      <vt:lpstr>Поддержка здоровья учащихся с ОВЗ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Создание позитивного толерантного отношения к ребенку (3Д)</vt:lpstr>
      <vt:lpstr>Презентация PowerPoint</vt:lpstr>
      <vt:lpstr>Поддержка семей</vt:lpstr>
      <vt:lpstr>Индивидуальное обучение может осуществляется дистанционно; семьям предоставляется оборудование </vt:lpstr>
      <vt:lpstr>Перспективы инклюзивного образования</vt:lpstr>
      <vt:lpstr> school619.ru e-mail: school619@ mail.ru (812) 290-00-94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Межрегиональная конференция: «Защита прав и интересов ребенка в деятельности социального педагога»</dc:title>
  <cp:lastModifiedBy>Пользователь</cp:lastModifiedBy>
  <cp:revision>29</cp:revision>
  <cp:lastPrinted>2015-03-25T16:46:26Z</cp:lastPrinted>
  <dcterms:modified xsi:type="dcterms:W3CDTF">2015-03-25T17:09:41Z</dcterms:modified>
</cp:coreProperties>
</file>